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Roboto Serif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Work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i0p1rTtEQ0WTI4COX9F7gFP4Gz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FCF0FE-6710-49E7-87B8-2C871EB09B6D}">
  <a:tblStyle styleId="{BEFCF0FE-6710-49E7-87B8-2C871EB09B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erif-bold.fntdata"/><Relationship Id="rId27" Type="http://schemas.openxmlformats.org/officeDocument/2006/relationships/font" Target="fonts/Roboto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erif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obotoSerif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WorkSans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WorkSans-italic.fntdata"/><Relationship Id="rId14" Type="http://schemas.openxmlformats.org/officeDocument/2006/relationships/slide" Target="slides/slide9.xml"/><Relationship Id="rId36" Type="http://schemas.openxmlformats.org/officeDocument/2006/relationships/font" Target="fonts/WorkSans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Work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365673b8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6365673b8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6365673b8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3366dfc0e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363366dfc0e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3366dfc0e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63366dfc0e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3366dfc0e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63366dfc0e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3366dfc0e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363366dfc0e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3366dfc0e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63366dfc0e_0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3366dfc0e_0_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363366dfc0e_0_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3366dfc0e_0_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63366dfc0e_0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3366dfc0e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363366dfc0e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3366dfc0e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363366dfc0e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3366dfc0e_0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363366dfc0e_0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3366dfc0e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63366dfc0e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3366dfc0e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363366dfc0e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3366dfc0e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363366dfc0e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3366dfc0e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363366dfc0e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3366dfc0e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363366dfc0e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3366dfc0e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63366dfc0e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3366dfc0e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363366dfc0e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3366dfc0e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363366dfc0e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3366dfc0e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63366dfc0e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3366dfc0e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63366dfc0e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hyperlink" Target="http://node.j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hyperlink" Target="https://www.npmjs.com/package/mult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hyperlink" Target="https://www.npmjs.com/package/mult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www.npmjs.com/package/multe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hyperlink" Target="https://www.npmjs.com/package/mult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Relationship Id="rId5" Type="http://schemas.openxmlformats.org/officeDocument/2006/relationships/hyperlink" Target="https://www.npmjs.com/package/multer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hyperlink" Target="http://node.j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hyperlink" Target="https://www.npmjs.com/package/multe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hyperlink" Target="https://www.npmjs.com/package/mult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hyperlink" Target="https://www.npmjs.com/package/mult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npmjs.com/package/multer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hyperlink" Target="https://www.npmjs.com/package/multe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hyperlink" Target="https://www.npmjs.com/package/mult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hyperlink" Target="https://www.npmjs.com/package/mult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hyperlink" Target="https://www.npmjs.com/package/mult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hyperlink" Target="https://www.npmjs.com/package/multe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hyperlink" Target="https://www.npmjs.com/package/mult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hyperlink" Target="https://www.npmjs.com/package/mult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hyperlink" Target="https://www.npmjs.com/package/mul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365673b8f_0_0"/>
          <p:cNvSpPr txBox="1"/>
          <p:nvPr/>
        </p:nvSpPr>
        <p:spPr>
          <a:xfrm>
            <a:off x="995425" y="2055150"/>
            <a:ext cx="10248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48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Curso complementario Desarrollo de Back-end  con Node.js - MongoDB</a:t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" name="Google Shape;104;g36365673b8f_0_0"/>
          <p:cNvSpPr txBox="1"/>
          <p:nvPr/>
        </p:nvSpPr>
        <p:spPr>
          <a:xfrm>
            <a:off x="570822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22810019-1</a:t>
            </a:r>
            <a:endParaRPr b="1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" name="Google Shape;105;g36365673b8f_0_0"/>
          <p:cNvSpPr txBox="1"/>
          <p:nvPr/>
        </p:nvSpPr>
        <p:spPr>
          <a:xfrm>
            <a:off x="84087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ING  - DIEGO CASALLAS</a:t>
            </a:r>
            <a:endParaRPr b="1" sz="1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363366dfc0e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6750" y="1541725"/>
            <a:ext cx="2206000" cy="51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63366dfc0e_0_295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controlador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controllers-&gt;files.controller.js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9" name="Google Shape;189;g363366dfc0e_0_295"/>
          <p:cNvSpPr/>
          <p:nvPr/>
        </p:nvSpPr>
        <p:spPr>
          <a:xfrm>
            <a:off x="8819950" y="2881075"/>
            <a:ext cx="2739600" cy="56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363366dfc0e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450" y="2451175"/>
            <a:ext cx="624840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63366dfc0e_0_29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363366dfc0e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5514" y="1629750"/>
            <a:ext cx="2328475" cy="48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63366dfc0e_0_303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las rutas 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routes-&gt;file.routes.js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8" name="Google Shape;198;g363366dfc0e_0_303"/>
          <p:cNvSpPr/>
          <p:nvPr/>
        </p:nvSpPr>
        <p:spPr>
          <a:xfrm>
            <a:off x="8930675" y="4171375"/>
            <a:ext cx="2739600" cy="56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363366dfc0e_0_3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350" y="2340563"/>
            <a:ext cx="6787974" cy="42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63366dfc0e_0_30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3366dfc0e_0_311"/>
          <p:cNvSpPr txBox="1"/>
          <p:nvPr/>
        </p:nvSpPr>
        <p:spPr>
          <a:xfrm>
            <a:off x="456225" y="143617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Agregar las rutas a la aplicación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app-&gt;app.js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6" name="Google Shape;206;g363366dfc0e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6225" y="1557352"/>
            <a:ext cx="2191981" cy="43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63366dfc0e_0_311"/>
          <p:cNvSpPr/>
          <p:nvPr/>
        </p:nvSpPr>
        <p:spPr>
          <a:xfrm>
            <a:off x="8890650" y="2050325"/>
            <a:ext cx="2527500" cy="33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363366dfc0e_0_3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050" y="2386025"/>
            <a:ext cx="5089600" cy="42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63366dfc0e_0_311"/>
          <p:cNvSpPr/>
          <p:nvPr/>
        </p:nvSpPr>
        <p:spPr>
          <a:xfrm>
            <a:off x="5231875" y="3261150"/>
            <a:ext cx="1979700" cy="33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63366dfc0e_0_311"/>
          <p:cNvSpPr/>
          <p:nvPr/>
        </p:nvSpPr>
        <p:spPr>
          <a:xfrm>
            <a:off x="5231875" y="5181075"/>
            <a:ext cx="1979700" cy="33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63366dfc0e_0_31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363366dfc0e_0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2753" y="1616738"/>
            <a:ext cx="2649075" cy="44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63366dfc0e_0_321"/>
          <p:cNvSpPr txBox="1"/>
          <p:nvPr/>
        </p:nvSpPr>
        <p:spPr>
          <a:xfrm>
            <a:off x="456225" y="143617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6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Validar la carpeta </a:t>
            </a:r>
            <a:endParaRPr b="1" i="0" sz="26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200"/>
              <a:buFont typeface="Roboto"/>
              <a:buChar char="●"/>
            </a:pPr>
            <a:r>
              <a:rPr b="1" i="0" lang="es-CO" sz="42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uploads</a:t>
            </a:r>
            <a:endParaRPr b="1" i="0" sz="42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42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8" name="Google Shape;218;g363366dfc0e_0_321"/>
          <p:cNvSpPr/>
          <p:nvPr/>
        </p:nvSpPr>
        <p:spPr>
          <a:xfrm>
            <a:off x="8554800" y="4082975"/>
            <a:ext cx="2527500" cy="53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63366dfc0e_0_32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363366dfc0e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537" y="1749175"/>
            <a:ext cx="6763287" cy="335963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63366dfc0e_0_328"/>
          <p:cNvSpPr txBox="1"/>
          <p:nvPr/>
        </p:nvSpPr>
        <p:spPr>
          <a:xfrm>
            <a:off x="456225" y="143617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6" name="Google Shape;226;g363366dfc0e_0_3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8938" y="1238250"/>
            <a:ext cx="28479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63366dfc0e_0_328"/>
          <p:cNvSpPr/>
          <p:nvPr/>
        </p:nvSpPr>
        <p:spPr>
          <a:xfrm>
            <a:off x="8979025" y="3623425"/>
            <a:ext cx="2633700" cy="42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8" name="Google Shape;228;g363366dfc0e_0_328"/>
          <p:cNvGraphicFramePr/>
          <p:nvPr/>
        </p:nvGraphicFramePr>
        <p:xfrm>
          <a:off x="952500" y="589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{BEFCF0FE-6710-49E7-87B8-2C871EB09B6D}</a:tableStyleId>
              </a:tblPr>
              <a:tblGrid>
                <a:gridCol w="2006150"/>
                <a:gridCol w="31373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POST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1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http://localhost:3000/api/files/upload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Files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N/A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9" name="Google Shape;229;g363366dfc0e_0_328"/>
          <p:cNvSpPr/>
          <p:nvPr/>
        </p:nvSpPr>
        <p:spPr>
          <a:xfrm>
            <a:off x="2350825" y="2191725"/>
            <a:ext cx="954600" cy="31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63366dfc0e_0_328"/>
          <p:cNvSpPr/>
          <p:nvPr/>
        </p:nvSpPr>
        <p:spPr>
          <a:xfrm>
            <a:off x="456225" y="1873725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363366dfc0e_0_328"/>
          <p:cNvSpPr/>
          <p:nvPr/>
        </p:nvSpPr>
        <p:spPr>
          <a:xfrm>
            <a:off x="1905525" y="2651075"/>
            <a:ext cx="6358800" cy="4242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363366dfc0e_0_32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363366dfc0e_0_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525" y="3076025"/>
            <a:ext cx="6295724" cy="17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63366dfc0e_0_485"/>
          <p:cNvSpPr txBox="1"/>
          <p:nvPr/>
        </p:nvSpPr>
        <p:spPr>
          <a:xfrm>
            <a:off x="456225" y="1436175"/>
            <a:ext cx="10228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9" name="Google Shape;239;g363366dfc0e_0_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8938" y="1238250"/>
            <a:ext cx="28479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63366dfc0e_0_485"/>
          <p:cNvSpPr/>
          <p:nvPr/>
        </p:nvSpPr>
        <p:spPr>
          <a:xfrm>
            <a:off x="8979025" y="3623425"/>
            <a:ext cx="2633700" cy="42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1" name="Google Shape;241;g363366dfc0e_0_485"/>
          <p:cNvGraphicFramePr/>
          <p:nvPr/>
        </p:nvGraphicFramePr>
        <p:xfrm>
          <a:off x="952500" y="589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{BEFCF0FE-6710-49E7-87B8-2C871EB09B6D}</a:tableStyleId>
              </a:tblPr>
              <a:tblGrid>
                <a:gridCol w="2006150"/>
                <a:gridCol w="31373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POST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1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http://localhost:3000/api/files/upload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Files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N/A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2" name="Google Shape;242;g363366dfc0e_0_485"/>
          <p:cNvSpPr/>
          <p:nvPr/>
        </p:nvSpPr>
        <p:spPr>
          <a:xfrm>
            <a:off x="2227100" y="3429000"/>
            <a:ext cx="954600" cy="31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63366dfc0e_0_485"/>
          <p:cNvSpPr/>
          <p:nvPr/>
        </p:nvSpPr>
        <p:spPr>
          <a:xfrm>
            <a:off x="85050" y="3058188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63366dfc0e_0_485"/>
          <p:cNvSpPr/>
          <p:nvPr/>
        </p:nvSpPr>
        <p:spPr>
          <a:xfrm>
            <a:off x="1905525" y="4182350"/>
            <a:ext cx="4563600" cy="31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63366dfc0e_0_48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3366dfc0e_0_499"/>
          <p:cNvSpPr txBox="1"/>
          <p:nvPr/>
        </p:nvSpPr>
        <p:spPr>
          <a:xfrm>
            <a:off x="456225" y="1436175"/>
            <a:ext cx="10228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Cargar el archivo </a:t>
            </a:r>
            <a:endParaRPr sz="24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1" name="Google Shape;251;g363366dfc0e_0_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8938" y="1238250"/>
            <a:ext cx="28479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63366dfc0e_0_499"/>
          <p:cNvSpPr/>
          <p:nvPr/>
        </p:nvSpPr>
        <p:spPr>
          <a:xfrm>
            <a:off x="8979025" y="3623425"/>
            <a:ext cx="2633700" cy="42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3" name="Google Shape;253;g363366dfc0e_0_499"/>
          <p:cNvGraphicFramePr/>
          <p:nvPr/>
        </p:nvGraphicFramePr>
        <p:xfrm>
          <a:off x="952500" y="589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{BEFCF0FE-6710-49E7-87B8-2C871EB09B6D}</a:tableStyleId>
              </a:tblPr>
              <a:tblGrid>
                <a:gridCol w="2006150"/>
                <a:gridCol w="31373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POST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1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http://localhost:3000/api/files/upload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Files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N/A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4" name="Google Shape;254;g363366dfc0e_0_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326" y="2167275"/>
            <a:ext cx="7655224" cy="27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63366dfc0e_0_499"/>
          <p:cNvSpPr/>
          <p:nvPr/>
        </p:nvSpPr>
        <p:spPr>
          <a:xfrm>
            <a:off x="3269925" y="4047625"/>
            <a:ext cx="3163800" cy="42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63366dfc0e_0_499"/>
          <p:cNvSpPr/>
          <p:nvPr/>
        </p:nvSpPr>
        <p:spPr>
          <a:xfrm>
            <a:off x="4401150" y="5231875"/>
            <a:ext cx="1838100" cy="424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63366dfc0e_0_49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363366dfc0e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525" y="1524758"/>
            <a:ext cx="6680201" cy="409499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63366dfc0e_0_340"/>
          <p:cNvSpPr txBox="1"/>
          <p:nvPr/>
        </p:nvSpPr>
        <p:spPr>
          <a:xfrm>
            <a:off x="456225" y="143617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4" name="Google Shape;264;g363366dfc0e_0_3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8938" y="1238250"/>
            <a:ext cx="28479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63366dfc0e_0_340"/>
          <p:cNvSpPr/>
          <p:nvPr/>
        </p:nvSpPr>
        <p:spPr>
          <a:xfrm>
            <a:off x="8979025" y="4012300"/>
            <a:ext cx="2633700" cy="42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6" name="Google Shape;266;g363366dfc0e_0_340"/>
          <p:cNvGraphicFramePr/>
          <p:nvPr/>
        </p:nvGraphicFramePr>
        <p:xfrm>
          <a:off x="952500" y="589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{BEFCF0FE-6710-49E7-87B8-2C871EB09B6D}</a:tableStyleId>
              </a:tblPr>
              <a:tblGrid>
                <a:gridCol w="2006150"/>
                <a:gridCol w="31373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GET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1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http://localhost:3000/api/files/download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Files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N/A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7" name="Google Shape;267;g363366dfc0e_0_340"/>
          <p:cNvSpPr/>
          <p:nvPr/>
        </p:nvSpPr>
        <p:spPr>
          <a:xfrm>
            <a:off x="2403850" y="1997300"/>
            <a:ext cx="954600" cy="31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63366dfc0e_0_340"/>
          <p:cNvSpPr/>
          <p:nvPr/>
        </p:nvSpPr>
        <p:spPr>
          <a:xfrm>
            <a:off x="456225" y="1873725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363366dfc0e_0_340"/>
          <p:cNvSpPr/>
          <p:nvPr/>
        </p:nvSpPr>
        <p:spPr>
          <a:xfrm>
            <a:off x="1829500" y="3530772"/>
            <a:ext cx="2103300" cy="42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363366dfc0e_0_340"/>
          <p:cNvSpPr/>
          <p:nvPr/>
        </p:nvSpPr>
        <p:spPr>
          <a:xfrm>
            <a:off x="5178850" y="1007500"/>
            <a:ext cx="1785300" cy="5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363366dfc0e_0_340"/>
          <p:cNvSpPr/>
          <p:nvPr/>
        </p:nvSpPr>
        <p:spPr>
          <a:xfrm>
            <a:off x="456225" y="4127025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VISTA PREVIA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63366dfc0e_0_34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363366dfc0e_0_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525" y="1952875"/>
            <a:ext cx="6558524" cy="30379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63366dfc0e_0_354"/>
          <p:cNvSpPr txBox="1"/>
          <p:nvPr/>
        </p:nvSpPr>
        <p:spPr>
          <a:xfrm>
            <a:off x="191100" y="1524700"/>
            <a:ext cx="10228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9" name="Google Shape;279;g363366dfc0e_0_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8938" y="1238250"/>
            <a:ext cx="28479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63366dfc0e_0_354"/>
          <p:cNvSpPr/>
          <p:nvPr/>
        </p:nvSpPr>
        <p:spPr>
          <a:xfrm>
            <a:off x="8943675" y="4401150"/>
            <a:ext cx="2633700" cy="42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1" name="Google Shape;281;g363366dfc0e_0_354"/>
          <p:cNvGraphicFramePr/>
          <p:nvPr/>
        </p:nvGraphicFramePr>
        <p:xfrm>
          <a:off x="952500" y="589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{BEFCF0FE-6710-49E7-87B8-2C871EB09B6D}</a:tableStyleId>
              </a:tblPr>
              <a:tblGrid>
                <a:gridCol w="2006150"/>
                <a:gridCol w="3649925"/>
                <a:gridCol w="2059175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GET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1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http://localhost:3000/api/files/:filename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Files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N/A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2" name="Google Shape;282;g363366dfc0e_0_354"/>
          <p:cNvSpPr/>
          <p:nvPr/>
        </p:nvSpPr>
        <p:spPr>
          <a:xfrm>
            <a:off x="2386175" y="2324325"/>
            <a:ext cx="954600" cy="31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63366dfc0e_0_354"/>
          <p:cNvSpPr/>
          <p:nvPr/>
        </p:nvSpPr>
        <p:spPr>
          <a:xfrm>
            <a:off x="456225" y="1873725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63366dfc0e_0_354"/>
          <p:cNvSpPr/>
          <p:nvPr/>
        </p:nvSpPr>
        <p:spPr>
          <a:xfrm>
            <a:off x="5178850" y="1007500"/>
            <a:ext cx="1785300" cy="5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63366dfc0e_0_354"/>
          <p:cNvSpPr/>
          <p:nvPr/>
        </p:nvSpPr>
        <p:spPr>
          <a:xfrm>
            <a:off x="456225" y="4127025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63366dfc0e_0_35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363366dfc0e_0_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551" y="1802163"/>
            <a:ext cx="6335401" cy="3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63366dfc0e_0_367"/>
          <p:cNvSpPr txBox="1"/>
          <p:nvPr/>
        </p:nvSpPr>
        <p:spPr>
          <a:xfrm>
            <a:off x="0" y="1603900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93" name="Google Shape;293;g363366dfc0e_0_3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8938" y="1238250"/>
            <a:ext cx="28479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63366dfc0e_0_367"/>
          <p:cNvSpPr/>
          <p:nvPr/>
        </p:nvSpPr>
        <p:spPr>
          <a:xfrm>
            <a:off x="8996700" y="4843025"/>
            <a:ext cx="2633700" cy="42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5" name="Google Shape;295;g363366dfc0e_0_367"/>
          <p:cNvGraphicFramePr/>
          <p:nvPr/>
        </p:nvGraphicFramePr>
        <p:xfrm>
          <a:off x="952500" y="589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{BEFCF0FE-6710-49E7-87B8-2C871EB09B6D}</a:tableStyleId>
              </a:tblPr>
              <a:tblGrid>
                <a:gridCol w="2006150"/>
                <a:gridCol w="3649925"/>
                <a:gridCol w="2059175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GET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1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http://localhost:3000/api/files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Files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N/A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6" name="Google Shape;296;g363366dfc0e_0_367"/>
          <p:cNvSpPr/>
          <p:nvPr/>
        </p:nvSpPr>
        <p:spPr>
          <a:xfrm>
            <a:off x="2386175" y="2324325"/>
            <a:ext cx="954600" cy="31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63366dfc0e_0_367"/>
          <p:cNvSpPr/>
          <p:nvPr/>
        </p:nvSpPr>
        <p:spPr>
          <a:xfrm>
            <a:off x="456225" y="1873725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63366dfc0e_0_367"/>
          <p:cNvSpPr/>
          <p:nvPr/>
        </p:nvSpPr>
        <p:spPr>
          <a:xfrm>
            <a:off x="456225" y="4127025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63366dfc0e_0_36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3366dfc0e_0_22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g363366dfc0e_0_226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Cargar archivos 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Validar las dependencias 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○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npm install multer</a:t>
            </a:r>
            <a:endParaRPr b="1" i="0" sz="2400" u="none" cap="none" strike="noStrike">
              <a:solidFill>
                <a:srgbClr val="404040"/>
              </a:solidFill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" name="Google Shape;112;g363366dfc0e_0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0400" y="1814675"/>
            <a:ext cx="41338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363366dfc0e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1750" y="1946625"/>
            <a:ext cx="6360561" cy="341138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63366dfc0e_0_379"/>
          <p:cNvSpPr txBox="1"/>
          <p:nvPr/>
        </p:nvSpPr>
        <p:spPr>
          <a:xfrm>
            <a:off x="226475" y="1538750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6" name="Google Shape;306;g363366dfc0e_0_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8938" y="1238250"/>
            <a:ext cx="28479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63366dfc0e_0_379"/>
          <p:cNvSpPr/>
          <p:nvPr/>
        </p:nvSpPr>
        <p:spPr>
          <a:xfrm>
            <a:off x="8961350" y="5195550"/>
            <a:ext cx="2633700" cy="42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8" name="Google Shape;308;g363366dfc0e_0_379"/>
          <p:cNvGraphicFramePr/>
          <p:nvPr/>
        </p:nvGraphicFramePr>
        <p:xfrm>
          <a:off x="952500" y="589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{BEFCF0FE-6710-49E7-87B8-2C871EB09B6D}</a:tableStyleId>
              </a:tblPr>
              <a:tblGrid>
                <a:gridCol w="2006150"/>
                <a:gridCol w="3649925"/>
                <a:gridCol w="2059175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MÉTODO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RUTA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CONTROLADOR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DELETE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1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http://localhost:3000/api/files/:filename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Files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N/A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9" name="Google Shape;309;g363366dfc0e_0_379"/>
          <p:cNvSpPr/>
          <p:nvPr/>
        </p:nvSpPr>
        <p:spPr>
          <a:xfrm>
            <a:off x="2527575" y="2412700"/>
            <a:ext cx="954600" cy="31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363366dfc0e_0_379"/>
          <p:cNvSpPr/>
          <p:nvPr/>
        </p:nvSpPr>
        <p:spPr>
          <a:xfrm>
            <a:off x="456225" y="1873725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63366dfc0e_0_379"/>
          <p:cNvSpPr/>
          <p:nvPr/>
        </p:nvSpPr>
        <p:spPr>
          <a:xfrm>
            <a:off x="5479325" y="1210700"/>
            <a:ext cx="1785300" cy="5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63366dfc0e_0_379"/>
          <p:cNvSpPr/>
          <p:nvPr/>
        </p:nvSpPr>
        <p:spPr>
          <a:xfrm>
            <a:off x="456225" y="4127025"/>
            <a:ext cx="1449300" cy="12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363366dfc0e_0_37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318" name="Google Shape;318;g363366dfc0e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3366dfc0e_0_232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la carpeta files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config/files-&gt;filesConfig.js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8" name="Google Shape;118;g363366dfc0e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150" y="1541725"/>
            <a:ext cx="2667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63366dfc0e_0_232"/>
          <p:cNvSpPr/>
          <p:nvPr/>
        </p:nvSpPr>
        <p:spPr>
          <a:xfrm>
            <a:off x="8819950" y="2881075"/>
            <a:ext cx="2739600" cy="56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363366dfc0e_0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650" y="2881075"/>
            <a:ext cx="5474625" cy="382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63366dfc0e_0_232"/>
          <p:cNvSpPr/>
          <p:nvPr/>
        </p:nvSpPr>
        <p:spPr>
          <a:xfrm>
            <a:off x="6221700" y="4118325"/>
            <a:ext cx="2288100" cy="1184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CARPETA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363366dfc0e_0_232"/>
          <p:cNvSpPr/>
          <p:nvPr/>
        </p:nvSpPr>
        <p:spPr>
          <a:xfrm>
            <a:off x="618625" y="4206700"/>
            <a:ext cx="777600" cy="2103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363366dfc0e_0_23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3366dfc0e_0_242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config/files-&gt;filesConfig.js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9" name="Google Shape;129;g363366dfc0e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150" y="1541725"/>
            <a:ext cx="2667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63366dfc0e_0_242"/>
          <p:cNvSpPr/>
          <p:nvPr/>
        </p:nvSpPr>
        <p:spPr>
          <a:xfrm>
            <a:off x="8819950" y="2881075"/>
            <a:ext cx="2739600" cy="56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363366dfc0e_0_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103" y="1989025"/>
            <a:ext cx="4896372" cy="4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63366dfc0e_0_24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363366dfc0e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6750" y="1541725"/>
            <a:ext cx="2206000" cy="51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63366dfc0e_0_250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controlador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controllers-&gt;files.controller.js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9" name="Google Shape;139;g363366dfc0e_0_250"/>
          <p:cNvSpPr/>
          <p:nvPr/>
        </p:nvSpPr>
        <p:spPr>
          <a:xfrm>
            <a:off x="8819950" y="2881075"/>
            <a:ext cx="2739600" cy="56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363366dfc0e_0_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400" y="3095525"/>
            <a:ext cx="8009451" cy="8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63366dfc0e_0_250"/>
          <p:cNvSpPr/>
          <p:nvPr/>
        </p:nvSpPr>
        <p:spPr>
          <a:xfrm>
            <a:off x="3411325" y="4348125"/>
            <a:ext cx="1078200" cy="132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363366dfc0e_0_25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363366dfc0e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6750" y="1541725"/>
            <a:ext cx="2206000" cy="51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63366dfc0e_0_259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controlador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controllers-&gt;files.controller.js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9" name="Google Shape;149;g363366dfc0e_0_259"/>
          <p:cNvSpPr/>
          <p:nvPr/>
        </p:nvSpPr>
        <p:spPr>
          <a:xfrm>
            <a:off x="8819950" y="2881075"/>
            <a:ext cx="2739600" cy="56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63366dfc0e_0_259"/>
          <p:cNvSpPr/>
          <p:nvPr/>
        </p:nvSpPr>
        <p:spPr>
          <a:xfrm>
            <a:off x="7423625" y="4418825"/>
            <a:ext cx="1078200" cy="132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363366dfc0e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475" y="2422747"/>
            <a:ext cx="5485072" cy="42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63366dfc0e_0_25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63366dfc0e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6750" y="1541725"/>
            <a:ext cx="2206000" cy="51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63366dfc0e_0_268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controlador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controllers-&gt;files.controller.js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9" name="Google Shape;159;g363366dfc0e_0_268"/>
          <p:cNvSpPr/>
          <p:nvPr/>
        </p:nvSpPr>
        <p:spPr>
          <a:xfrm>
            <a:off x="8819950" y="2881075"/>
            <a:ext cx="2739600" cy="56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63366dfc0e_0_268"/>
          <p:cNvSpPr/>
          <p:nvPr/>
        </p:nvSpPr>
        <p:spPr>
          <a:xfrm>
            <a:off x="7423625" y="4418825"/>
            <a:ext cx="1078200" cy="132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363366dfc0e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750" y="2273100"/>
            <a:ext cx="6159674" cy="41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63366dfc0e_0_26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63366dfc0e_0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6750" y="1541725"/>
            <a:ext cx="2206000" cy="51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63366dfc0e_0_277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controlador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controllers-&gt;files.controller.js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9" name="Google Shape;169;g363366dfc0e_0_277"/>
          <p:cNvSpPr/>
          <p:nvPr/>
        </p:nvSpPr>
        <p:spPr>
          <a:xfrm>
            <a:off x="8819950" y="2881075"/>
            <a:ext cx="2739600" cy="56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63366dfc0e_0_277"/>
          <p:cNvSpPr/>
          <p:nvPr/>
        </p:nvSpPr>
        <p:spPr>
          <a:xfrm>
            <a:off x="7423625" y="4418825"/>
            <a:ext cx="1078200" cy="132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363366dfc0e_0_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49" y="2357749"/>
            <a:ext cx="6734672" cy="433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63366dfc0e_0_27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63366dfc0e_0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6750" y="1541725"/>
            <a:ext cx="2206000" cy="51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63366dfc0e_0_286"/>
          <p:cNvSpPr txBox="1"/>
          <p:nvPr/>
        </p:nvSpPr>
        <p:spPr>
          <a:xfrm>
            <a:off x="456225" y="1541725"/>
            <a:ext cx="102285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controlador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Roboto"/>
              <a:buChar char="●"/>
            </a:pPr>
            <a:r>
              <a:rPr b="1" i="0" lang="es-CO" sz="2400" u="none" cap="none" strike="noStrike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controllers-&gt;files.controller.js</a:t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9" name="Google Shape;179;g363366dfc0e_0_286"/>
          <p:cNvSpPr/>
          <p:nvPr/>
        </p:nvSpPr>
        <p:spPr>
          <a:xfrm>
            <a:off x="8819950" y="2881075"/>
            <a:ext cx="2739600" cy="56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63366dfc0e_0_286"/>
          <p:cNvSpPr/>
          <p:nvPr/>
        </p:nvSpPr>
        <p:spPr>
          <a:xfrm>
            <a:off x="7852475" y="4330450"/>
            <a:ext cx="1078200" cy="132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363366dfc0e_0_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700" y="2560713"/>
            <a:ext cx="71247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63366dfc0e_0_28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Node.js</a:t>
            </a: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- Files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